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7" r:id="rId10"/>
    <p:sldId id="265" r:id="rId11"/>
    <p:sldId id="268" r:id="rId12"/>
    <p:sldId id="269" r:id="rId13"/>
    <p:sldId id="266" r:id="rId14"/>
    <p:sldId id="270" r:id="rId15"/>
    <p:sldId id="271" r:id="rId16"/>
    <p:sldId id="272" r:id="rId17"/>
    <p:sldId id="273" r:id="rId18"/>
    <p:sldId id="274" r:id="rId19"/>
    <p:sldId id="275" r:id="rId20"/>
    <p:sldId id="276" r:id="rId21"/>
    <p:sldId id="277" r:id="rId22"/>
    <p:sldId id="280" r:id="rId23"/>
    <p:sldId id="279"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FF18B-12BE-4DC9-8F0C-FDC5F61D4C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699D21-EBAF-40BC-8760-ADBF25659C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0DEF9B-D1C9-4E0C-8854-5A11266E0ACD}"/>
              </a:ext>
            </a:extLst>
          </p:cNvPr>
          <p:cNvSpPr>
            <a:spLocks noGrp="1"/>
          </p:cNvSpPr>
          <p:nvPr>
            <p:ph type="dt" sz="half" idx="10"/>
          </p:nvPr>
        </p:nvSpPr>
        <p:spPr/>
        <p:txBody>
          <a:bodyPr/>
          <a:lstStyle/>
          <a:p>
            <a:fld id="{C60724FF-1CC0-45BB-9802-AC099F3171EA}" type="datetimeFigureOut">
              <a:rPr lang="en-US" smtClean="0"/>
              <a:t>8/20/2021</a:t>
            </a:fld>
            <a:endParaRPr lang="en-US"/>
          </a:p>
        </p:txBody>
      </p:sp>
      <p:sp>
        <p:nvSpPr>
          <p:cNvPr id="5" name="Footer Placeholder 4">
            <a:extLst>
              <a:ext uri="{FF2B5EF4-FFF2-40B4-BE49-F238E27FC236}">
                <a16:creationId xmlns:a16="http://schemas.microsoft.com/office/drawing/2014/main" id="{3E9B17D6-86C1-43FC-8FDF-FA266E224F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D51BE4-489E-4D13-8001-F2B580224DD1}"/>
              </a:ext>
            </a:extLst>
          </p:cNvPr>
          <p:cNvSpPr>
            <a:spLocks noGrp="1"/>
          </p:cNvSpPr>
          <p:nvPr>
            <p:ph type="sldNum" sz="quarter" idx="12"/>
          </p:nvPr>
        </p:nvSpPr>
        <p:spPr/>
        <p:txBody>
          <a:bodyPr/>
          <a:lstStyle/>
          <a:p>
            <a:fld id="{92308401-F6D6-4673-8A13-30C7EF9F3B87}" type="slidenum">
              <a:rPr lang="en-US" smtClean="0"/>
              <a:t>‹#›</a:t>
            </a:fld>
            <a:endParaRPr lang="en-US"/>
          </a:p>
        </p:txBody>
      </p:sp>
    </p:spTree>
    <p:extLst>
      <p:ext uri="{BB962C8B-B14F-4D97-AF65-F5344CB8AC3E}">
        <p14:creationId xmlns:p14="http://schemas.microsoft.com/office/powerpoint/2010/main" val="1299332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DF5BB-0818-4DA2-9587-4551575341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2C4729-F703-49CC-96EA-91D4789D51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81BC3C-9802-4D18-A554-7321371FBBCA}"/>
              </a:ext>
            </a:extLst>
          </p:cNvPr>
          <p:cNvSpPr>
            <a:spLocks noGrp="1"/>
          </p:cNvSpPr>
          <p:nvPr>
            <p:ph type="dt" sz="half" idx="10"/>
          </p:nvPr>
        </p:nvSpPr>
        <p:spPr/>
        <p:txBody>
          <a:bodyPr/>
          <a:lstStyle/>
          <a:p>
            <a:fld id="{C60724FF-1CC0-45BB-9802-AC099F3171EA}" type="datetimeFigureOut">
              <a:rPr lang="en-US" smtClean="0"/>
              <a:t>8/20/2021</a:t>
            </a:fld>
            <a:endParaRPr lang="en-US"/>
          </a:p>
        </p:txBody>
      </p:sp>
      <p:sp>
        <p:nvSpPr>
          <p:cNvPr id="5" name="Footer Placeholder 4">
            <a:extLst>
              <a:ext uri="{FF2B5EF4-FFF2-40B4-BE49-F238E27FC236}">
                <a16:creationId xmlns:a16="http://schemas.microsoft.com/office/drawing/2014/main" id="{DD1ADBE4-49C6-4AF3-9BB9-5B20EE330D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043A81-48AD-455F-A64B-3E71ED7EE449}"/>
              </a:ext>
            </a:extLst>
          </p:cNvPr>
          <p:cNvSpPr>
            <a:spLocks noGrp="1"/>
          </p:cNvSpPr>
          <p:nvPr>
            <p:ph type="sldNum" sz="quarter" idx="12"/>
          </p:nvPr>
        </p:nvSpPr>
        <p:spPr/>
        <p:txBody>
          <a:bodyPr/>
          <a:lstStyle/>
          <a:p>
            <a:fld id="{92308401-F6D6-4673-8A13-30C7EF9F3B87}" type="slidenum">
              <a:rPr lang="en-US" smtClean="0"/>
              <a:t>‹#›</a:t>
            </a:fld>
            <a:endParaRPr lang="en-US"/>
          </a:p>
        </p:txBody>
      </p:sp>
    </p:spTree>
    <p:extLst>
      <p:ext uri="{BB962C8B-B14F-4D97-AF65-F5344CB8AC3E}">
        <p14:creationId xmlns:p14="http://schemas.microsoft.com/office/powerpoint/2010/main" val="2486203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97F5D6-77DE-4653-B577-B3D4B6E9F9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81E001-42B2-450B-AD71-B1C6C4E46E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622EDF-0FA5-42CA-A4D4-FCF3E2444AA4}"/>
              </a:ext>
            </a:extLst>
          </p:cNvPr>
          <p:cNvSpPr>
            <a:spLocks noGrp="1"/>
          </p:cNvSpPr>
          <p:nvPr>
            <p:ph type="dt" sz="half" idx="10"/>
          </p:nvPr>
        </p:nvSpPr>
        <p:spPr/>
        <p:txBody>
          <a:bodyPr/>
          <a:lstStyle/>
          <a:p>
            <a:fld id="{C60724FF-1CC0-45BB-9802-AC099F3171EA}" type="datetimeFigureOut">
              <a:rPr lang="en-US" smtClean="0"/>
              <a:t>8/20/2021</a:t>
            </a:fld>
            <a:endParaRPr lang="en-US"/>
          </a:p>
        </p:txBody>
      </p:sp>
      <p:sp>
        <p:nvSpPr>
          <p:cNvPr id="5" name="Footer Placeholder 4">
            <a:extLst>
              <a:ext uri="{FF2B5EF4-FFF2-40B4-BE49-F238E27FC236}">
                <a16:creationId xmlns:a16="http://schemas.microsoft.com/office/drawing/2014/main" id="{FD7EE4D6-38AE-4E84-82E3-4E3622BA99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2802D1-4BA7-4690-891D-527BEF774E86}"/>
              </a:ext>
            </a:extLst>
          </p:cNvPr>
          <p:cNvSpPr>
            <a:spLocks noGrp="1"/>
          </p:cNvSpPr>
          <p:nvPr>
            <p:ph type="sldNum" sz="quarter" idx="12"/>
          </p:nvPr>
        </p:nvSpPr>
        <p:spPr/>
        <p:txBody>
          <a:bodyPr/>
          <a:lstStyle/>
          <a:p>
            <a:fld id="{92308401-F6D6-4673-8A13-30C7EF9F3B87}" type="slidenum">
              <a:rPr lang="en-US" smtClean="0"/>
              <a:t>‹#›</a:t>
            </a:fld>
            <a:endParaRPr lang="en-US"/>
          </a:p>
        </p:txBody>
      </p:sp>
    </p:spTree>
    <p:extLst>
      <p:ext uri="{BB962C8B-B14F-4D97-AF65-F5344CB8AC3E}">
        <p14:creationId xmlns:p14="http://schemas.microsoft.com/office/powerpoint/2010/main" val="3044411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28F1B-97A7-4143-A857-D21CFD6181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D28ACB-B23E-4584-8ECC-F5F135A85C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7E1E19-5222-41B5-BA67-D7FC7383F3D0}"/>
              </a:ext>
            </a:extLst>
          </p:cNvPr>
          <p:cNvSpPr>
            <a:spLocks noGrp="1"/>
          </p:cNvSpPr>
          <p:nvPr>
            <p:ph type="dt" sz="half" idx="10"/>
          </p:nvPr>
        </p:nvSpPr>
        <p:spPr/>
        <p:txBody>
          <a:bodyPr/>
          <a:lstStyle/>
          <a:p>
            <a:fld id="{C60724FF-1CC0-45BB-9802-AC099F3171EA}" type="datetimeFigureOut">
              <a:rPr lang="en-US" smtClean="0"/>
              <a:t>8/20/2021</a:t>
            </a:fld>
            <a:endParaRPr lang="en-US"/>
          </a:p>
        </p:txBody>
      </p:sp>
      <p:sp>
        <p:nvSpPr>
          <p:cNvPr id="5" name="Footer Placeholder 4">
            <a:extLst>
              <a:ext uri="{FF2B5EF4-FFF2-40B4-BE49-F238E27FC236}">
                <a16:creationId xmlns:a16="http://schemas.microsoft.com/office/drawing/2014/main" id="{9D3155D5-BFCA-4EAB-B127-4BDFDB12B4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3E595-7C6A-466F-8633-7BB18833D272}"/>
              </a:ext>
            </a:extLst>
          </p:cNvPr>
          <p:cNvSpPr>
            <a:spLocks noGrp="1"/>
          </p:cNvSpPr>
          <p:nvPr>
            <p:ph type="sldNum" sz="quarter" idx="12"/>
          </p:nvPr>
        </p:nvSpPr>
        <p:spPr/>
        <p:txBody>
          <a:bodyPr/>
          <a:lstStyle/>
          <a:p>
            <a:fld id="{92308401-F6D6-4673-8A13-30C7EF9F3B87}" type="slidenum">
              <a:rPr lang="en-US" smtClean="0"/>
              <a:t>‹#›</a:t>
            </a:fld>
            <a:endParaRPr lang="en-US"/>
          </a:p>
        </p:txBody>
      </p:sp>
    </p:spTree>
    <p:extLst>
      <p:ext uri="{BB962C8B-B14F-4D97-AF65-F5344CB8AC3E}">
        <p14:creationId xmlns:p14="http://schemas.microsoft.com/office/powerpoint/2010/main" val="1516040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24828-9D29-4EFE-8E82-24E6C5B41A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2BDFB0-BA3F-4229-BDAB-77E6A6E44E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CAF6B5-1E79-4A74-A37D-346AD4896BB0}"/>
              </a:ext>
            </a:extLst>
          </p:cNvPr>
          <p:cNvSpPr>
            <a:spLocks noGrp="1"/>
          </p:cNvSpPr>
          <p:nvPr>
            <p:ph type="dt" sz="half" idx="10"/>
          </p:nvPr>
        </p:nvSpPr>
        <p:spPr/>
        <p:txBody>
          <a:bodyPr/>
          <a:lstStyle/>
          <a:p>
            <a:fld id="{C60724FF-1CC0-45BB-9802-AC099F3171EA}" type="datetimeFigureOut">
              <a:rPr lang="en-US" smtClean="0"/>
              <a:t>8/20/2021</a:t>
            </a:fld>
            <a:endParaRPr lang="en-US"/>
          </a:p>
        </p:txBody>
      </p:sp>
      <p:sp>
        <p:nvSpPr>
          <p:cNvPr id="5" name="Footer Placeholder 4">
            <a:extLst>
              <a:ext uri="{FF2B5EF4-FFF2-40B4-BE49-F238E27FC236}">
                <a16:creationId xmlns:a16="http://schemas.microsoft.com/office/drawing/2014/main" id="{4A6B5A55-64B9-4B3D-89EE-875651731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5ADEDA-940C-4DFB-9CC0-1AB677AD414A}"/>
              </a:ext>
            </a:extLst>
          </p:cNvPr>
          <p:cNvSpPr>
            <a:spLocks noGrp="1"/>
          </p:cNvSpPr>
          <p:nvPr>
            <p:ph type="sldNum" sz="quarter" idx="12"/>
          </p:nvPr>
        </p:nvSpPr>
        <p:spPr/>
        <p:txBody>
          <a:bodyPr/>
          <a:lstStyle/>
          <a:p>
            <a:fld id="{92308401-F6D6-4673-8A13-30C7EF9F3B87}" type="slidenum">
              <a:rPr lang="en-US" smtClean="0"/>
              <a:t>‹#›</a:t>
            </a:fld>
            <a:endParaRPr lang="en-US"/>
          </a:p>
        </p:txBody>
      </p:sp>
    </p:spTree>
    <p:extLst>
      <p:ext uri="{BB962C8B-B14F-4D97-AF65-F5344CB8AC3E}">
        <p14:creationId xmlns:p14="http://schemas.microsoft.com/office/powerpoint/2010/main" val="2684545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BF7FD-6701-4194-9891-8470A7D72D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DB82A-5243-4194-98D8-02697955B2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62AF5C-8A0A-4732-A495-0560A8EE5F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43625E-C862-4930-9E74-016F31E38AA4}"/>
              </a:ext>
            </a:extLst>
          </p:cNvPr>
          <p:cNvSpPr>
            <a:spLocks noGrp="1"/>
          </p:cNvSpPr>
          <p:nvPr>
            <p:ph type="dt" sz="half" idx="10"/>
          </p:nvPr>
        </p:nvSpPr>
        <p:spPr/>
        <p:txBody>
          <a:bodyPr/>
          <a:lstStyle/>
          <a:p>
            <a:fld id="{C60724FF-1CC0-45BB-9802-AC099F3171EA}" type="datetimeFigureOut">
              <a:rPr lang="en-US" smtClean="0"/>
              <a:t>8/20/2021</a:t>
            </a:fld>
            <a:endParaRPr lang="en-US"/>
          </a:p>
        </p:txBody>
      </p:sp>
      <p:sp>
        <p:nvSpPr>
          <p:cNvPr id="6" name="Footer Placeholder 5">
            <a:extLst>
              <a:ext uri="{FF2B5EF4-FFF2-40B4-BE49-F238E27FC236}">
                <a16:creationId xmlns:a16="http://schemas.microsoft.com/office/drawing/2014/main" id="{40AD36DF-22E0-4AA9-B6BF-EEF6C6EAB7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CD5B53-3A1F-439D-8178-71CCEB1575CB}"/>
              </a:ext>
            </a:extLst>
          </p:cNvPr>
          <p:cNvSpPr>
            <a:spLocks noGrp="1"/>
          </p:cNvSpPr>
          <p:nvPr>
            <p:ph type="sldNum" sz="quarter" idx="12"/>
          </p:nvPr>
        </p:nvSpPr>
        <p:spPr/>
        <p:txBody>
          <a:bodyPr/>
          <a:lstStyle/>
          <a:p>
            <a:fld id="{92308401-F6D6-4673-8A13-30C7EF9F3B87}" type="slidenum">
              <a:rPr lang="en-US" smtClean="0"/>
              <a:t>‹#›</a:t>
            </a:fld>
            <a:endParaRPr lang="en-US"/>
          </a:p>
        </p:txBody>
      </p:sp>
    </p:spTree>
    <p:extLst>
      <p:ext uri="{BB962C8B-B14F-4D97-AF65-F5344CB8AC3E}">
        <p14:creationId xmlns:p14="http://schemas.microsoft.com/office/powerpoint/2010/main" val="3694139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52561-8EB9-48C7-BF65-82A11B58CA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B76695-41FC-4DD0-99F6-7DD800D7EA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14555A-770F-4A0E-8F1E-704134139F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58F662-EB94-4430-AFE3-0EC7903B59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244708-4D9C-4982-96DE-059CA53131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41CDD1-6718-4A3E-899E-6CEF884EBC02}"/>
              </a:ext>
            </a:extLst>
          </p:cNvPr>
          <p:cNvSpPr>
            <a:spLocks noGrp="1"/>
          </p:cNvSpPr>
          <p:nvPr>
            <p:ph type="dt" sz="half" idx="10"/>
          </p:nvPr>
        </p:nvSpPr>
        <p:spPr/>
        <p:txBody>
          <a:bodyPr/>
          <a:lstStyle/>
          <a:p>
            <a:fld id="{C60724FF-1CC0-45BB-9802-AC099F3171EA}" type="datetimeFigureOut">
              <a:rPr lang="en-US" smtClean="0"/>
              <a:t>8/20/2021</a:t>
            </a:fld>
            <a:endParaRPr lang="en-US"/>
          </a:p>
        </p:txBody>
      </p:sp>
      <p:sp>
        <p:nvSpPr>
          <p:cNvPr id="8" name="Footer Placeholder 7">
            <a:extLst>
              <a:ext uri="{FF2B5EF4-FFF2-40B4-BE49-F238E27FC236}">
                <a16:creationId xmlns:a16="http://schemas.microsoft.com/office/drawing/2014/main" id="{5407BF57-FFDA-46D4-997A-7D97B701D1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9550BC-ACBA-42B8-9EB1-894FD573A119}"/>
              </a:ext>
            </a:extLst>
          </p:cNvPr>
          <p:cNvSpPr>
            <a:spLocks noGrp="1"/>
          </p:cNvSpPr>
          <p:nvPr>
            <p:ph type="sldNum" sz="quarter" idx="12"/>
          </p:nvPr>
        </p:nvSpPr>
        <p:spPr/>
        <p:txBody>
          <a:bodyPr/>
          <a:lstStyle/>
          <a:p>
            <a:fld id="{92308401-F6D6-4673-8A13-30C7EF9F3B87}" type="slidenum">
              <a:rPr lang="en-US" smtClean="0"/>
              <a:t>‹#›</a:t>
            </a:fld>
            <a:endParaRPr lang="en-US"/>
          </a:p>
        </p:txBody>
      </p:sp>
    </p:spTree>
    <p:extLst>
      <p:ext uri="{BB962C8B-B14F-4D97-AF65-F5344CB8AC3E}">
        <p14:creationId xmlns:p14="http://schemas.microsoft.com/office/powerpoint/2010/main" val="4073160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45E57-053B-4F5D-9715-9EDF8A5D5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EDB113-548F-4AB1-83F7-8FB48A21A550}"/>
              </a:ext>
            </a:extLst>
          </p:cNvPr>
          <p:cNvSpPr>
            <a:spLocks noGrp="1"/>
          </p:cNvSpPr>
          <p:nvPr>
            <p:ph type="dt" sz="half" idx="10"/>
          </p:nvPr>
        </p:nvSpPr>
        <p:spPr/>
        <p:txBody>
          <a:bodyPr/>
          <a:lstStyle/>
          <a:p>
            <a:fld id="{C60724FF-1CC0-45BB-9802-AC099F3171EA}" type="datetimeFigureOut">
              <a:rPr lang="en-US" smtClean="0"/>
              <a:t>8/20/2021</a:t>
            </a:fld>
            <a:endParaRPr lang="en-US"/>
          </a:p>
        </p:txBody>
      </p:sp>
      <p:sp>
        <p:nvSpPr>
          <p:cNvPr id="4" name="Footer Placeholder 3">
            <a:extLst>
              <a:ext uri="{FF2B5EF4-FFF2-40B4-BE49-F238E27FC236}">
                <a16:creationId xmlns:a16="http://schemas.microsoft.com/office/drawing/2014/main" id="{D5ADB586-E1DC-437F-B868-9EBB113293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E9BDE43-D5AF-4B22-888D-1AF39F71FE3A}"/>
              </a:ext>
            </a:extLst>
          </p:cNvPr>
          <p:cNvSpPr>
            <a:spLocks noGrp="1"/>
          </p:cNvSpPr>
          <p:nvPr>
            <p:ph type="sldNum" sz="quarter" idx="12"/>
          </p:nvPr>
        </p:nvSpPr>
        <p:spPr/>
        <p:txBody>
          <a:bodyPr/>
          <a:lstStyle/>
          <a:p>
            <a:fld id="{92308401-F6D6-4673-8A13-30C7EF9F3B87}" type="slidenum">
              <a:rPr lang="en-US" smtClean="0"/>
              <a:t>‹#›</a:t>
            </a:fld>
            <a:endParaRPr lang="en-US"/>
          </a:p>
        </p:txBody>
      </p:sp>
    </p:spTree>
    <p:extLst>
      <p:ext uri="{BB962C8B-B14F-4D97-AF65-F5344CB8AC3E}">
        <p14:creationId xmlns:p14="http://schemas.microsoft.com/office/powerpoint/2010/main" val="532533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9B57DC-6C32-4CD9-86E7-4E4FED268B6B}"/>
              </a:ext>
            </a:extLst>
          </p:cNvPr>
          <p:cNvSpPr>
            <a:spLocks noGrp="1"/>
          </p:cNvSpPr>
          <p:nvPr>
            <p:ph type="dt" sz="half" idx="10"/>
          </p:nvPr>
        </p:nvSpPr>
        <p:spPr/>
        <p:txBody>
          <a:bodyPr/>
          <a:lstStyle/>
          <a:p>
            <a:fld id="{C60724FF-1CC0-45BB-9802-AC099F3171EA}" type="datetimeFigureOut">
              <a:rPr lang="en-US" smtClean="0"/>
              <a:t>8/20/2021</a:t>
            </a:fld>
            <a:endParaRPr lang="en-US"/>
          </a:p>
        </p:txBody>
      </p:sp>
      <p:sp>
        <p:nvSpPr>
          <p:cNvPr id="3" name="Footer Placeholder 2">
            <a:extLst>
              <a:ext uri="{FF2B5EF4-FFF2-40B4-BE49-F238E27FC236}">
                <a16:creationId xmlns:a16="http://schemas.microsoft.com/office/drawing/2014/main" id="{F462824D-F078-4278-A754-41DB998602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BEF88F-0A84-45AC-9C93-E0C02DD533DB}"/>
              </a:ext>
            </a:extLst>
          </p:cNvPr>
          <p:cNvSpPr>
            <a:spLocks noGrp="1"/>
          </p:cNvSpPr>
          <p:nvPr>
            <p:ph type="sldNum" sz="quarter" idx="12"/>
          </p:nvPr>
        </p:nvSpPr>
        <p:spPr/>
        <p:txBody>
          <a:bodyPr/>
          <a:lstStyle/>
          <a:p>
            <a:fld id="{92308401-F6D6-4673-8A13-30C7EF9F3B87}" type="slidenum">
              <a:rPr lang="en-US" smtClean="0"/>
              <a:t>‹#›</a:t>
            </a:fld>
            <a:endParaRPr lang="en-US"/>
          </a:p>
        </p:txBody>
      </p:sp>
    </p:spTree>
    <p:extLst>
      <p:ext uri="{BB962C8B-B14F-4D97-AF65-F5344CB8AC3E}">
        <p14:creationId xmlns:p14="http://schemas.microsoft.com/office/powerpoint/2010/main" val="1000631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49D1F-99AB-489F-A5E8-71C8EC13B5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3DF555-33C6-4204-8EAB-F28284D2CE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364D6C-F300-414A-937F-92E379EA3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EB1108-E0B9-409F-A944-BA171E225606}"/>
              </a:ext>
            </a:extLst>
          </p:cNvPr>
          <p:cNvSpPr>
            <a:spLocks noGrp="1"/>
          </p:cNvSpPr>
          <p:nvPr>
            <p:ph type="dt" sz="half" idx="10"/>
          </p:nvPr>
        </p:nvSpPr>
        <p:spPr/>
        <p:txBody>
          <a:bodyPr/>
          <a:lstStyle/>
          <a:p>
            <a:fld id="{C60724FF-1CC0-45BB-9802-AC099F3171EA}" type="datetimeFigureOut">
              <a:rPr lang="en-US" smtClean="0"/>
              <a:t>8/20/2021</a:t>
            </a:fld>
            <a:endParaRPr lang="en-US"/>
          </a:p>
        </p:txBody>
      </p:sp>
      <p:sp>
        <p:nvSpPr>
          <p:cNvPr id="6" name="Footer Placeholder 5">
            <a:extLst>
              <a:ext uri="{FF2B5EF4-FFF2-40B4-BE49-F238E27FC236}">
                <a16:creationId xmlns:a16="http://schemas.microsoft.com/office/drawing/2014/main" id="{DEA4AD6D-2135-471C-8A80-E0708B1A42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A419EF-7B78-4545-B0AD-0BDFC5AF49D1}"/>
              </a:ext>
            </a:extLst>
          </p:cNvPr>
          <p:cNvSpPr>
            <a:spLocks noGrp="1"/>
          </p:cNvSpPr>
          <p:nvPr>
            <p:ph type="sldNum" sz="quarter" idx="12"/>
          </p:nvPr>
        </p:nvSpPr>
        <p:spPr/>
        <p:txBody>
          <a:bodyPr/>
          <a:lstStyle/>
          <a:p>
            <a:fld id="{92308401-F6D6-4673-8A13-30C7EF9F3B87}" type="slidenum">
              <a:rPr lang="en-US" smtClean="0"/>
              <a:t>‹#›</a:t>
            </a:fld>
            <a:endParaRPr lang="en-US"/>
          </a:p>
        </p:txBody>
      </p:sp>
    </p:spTree>
    <p:extLst>
      <p:ext uri="{BB962C8B-B14F-4D97-AF65-F5344CB8AC3E}">
        <p14:creationId xmlns:p14="http://schemas.microsoft.com/office/powerpoint/2010/main" val="3077897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FB0A3-BC90-496F-B651-0C7B723035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CF3D2F-253A-437A-ABC9-F83A5C2E4F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C75B3E-101B-4F36-9364-6301F674D4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4170E7-F78A-4B5F-BEC3-CE61C8D57F36}"/>
              </a:ext>
            </a:extLst>
          </p:cNvPr>
          <p:cNvSpPr>
            <a:spLocks noGrp="1"/>
          </p:cNvSpPr>
          <p:nvPr>
            <p:ph type="dt" sz="half" idx="10"/>
          </p:nvPr>
        </p:nvSpPr>
        <p:spPr/>
        <p:txBody>
          <a:bodyPr/>
          <a:lstStyle/>
          <a:p>
            <a:fld id="{C60724FF-1CC0-45BB-9802-AC099F3171EA}" type="datetimeFigureOut">
              <a:rPr lang="en-US" smtClean="0"/>
              <a:t>8/20/2021</a:t>
            </a:fld>
            <a:endParaRPr lang="en-US"/>
          </a:p>
        </p:txBody>
      </p:sp>
      <p:sp>
        <p:nvSpPr>
          <p:cNvPr id="6" name="Footer Placeholder 5">
            <a:extLst>
              <a:ext uri="{FF2B5EF4-FFF2-40B4-BE49-F238E27FC236}">
                <a16:creationId xmlns:a16="http://schemas.microsoft.com/office/drawing/2014/main" id="{AD3AD18A-9C7B-4C63-9B2C-A1F709F96F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E32813-4225-48AB-97A8-2331AFE59D72}"/>
              </a:ext>
            </a:extLst>
          </p:cNvPr>
          <p:cNvSpPr>
            <a:spLocks noGrp="1"/>
          </p:cNvSpPr>
          <p:nvPr>
            <p:ph type="sldNum" sz="quarter" idx="12"/>
          </p:nvPr>
        </p:nvSpPr>
        <p:spPr/>
        <p:txBody>
          <a:bodyPr/>
          <a:lstStyle/>
          <a:p>
            <a:fld id="{92308401-F6D6-4673-8A13-30C7EF9F3B87}" type="slidenum">
              <a:rPr lang="en-US" smtClean="0"/>
              <a:t>‹#›</a:t>
            </a:fld>
            <a:endParaRPr lang="en-US"/>
          </a:p>
        </p:txBody>
      </p:sp>
    </p:spTree>
    <p:extLst>
      <p:ext uri="{BB962C8B-B14F-4D97-AF65-F5344CB8AC3E}">
        <p14:creationId xmlns:p14="http://schemas.microsoft.com/office/powerpoint/2010/main" val="1613082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ABD823-60D1-4EF6-8BE2-9B4D7734B7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10195E-1647-46DB-AEB4-4FDE0C9D10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A4E2C4-E1B4-4FAB-9EA8-7F20E4CBE1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724FF-1CC0-45BB-9802-AC099F3171EA}" type="datetimeFigureOut">
              <a:rPr lang="en-US" smtClean="0"/>
              <a:t>8/20/2021</a:t>
            </a:fld>
            <a:endParaRPr lang="en-US"/>
          </a:p>
        </p:txBody>
      </p:sp>
      <p:sp>
        <p:nvSpPr>
          <p:cNvPr id="5" name="Footer Placeholder 4">
            <a:extLst>
              <a:ext uri="{FF2B5EF4-FFF2-40B4-BE49-F238E27FC236}">
                <a16:creationId xmlns:a16="http://schemas.microsoft.com/office/drawing/2014/main" id="{F1901A95-1FFE-47C6-8DF9-158415CD50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692495-33F4-417A-A81F-59E5D6DED6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08401-F6D6-4673-8A13-30C7EF9F3B87}" type="slidenum">
              <a:rPr lang="en-US" smtClean="0"/>
              <a:t>‹#›</a:t>
            </a:fld>
            <a:endParaRPr lang="en-US"/>
          </a:p>
        </p:txBody>
      </p:sp>
    </p:spTree>
    <p:extLst>
      <p:ext uri="{BB962C8B-B14F-4D97-AF65-F5344CB8AC3E}">
        <p14:creationId xmlns:p14="http://schemas.microsoft.com/office/powerpoint/2010/main" val="4075818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0280D-65C5-43A3-B475-DB9C2A4B037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91813553-2589-48D3-9E88-D8DA2329C4FF}"/>
              </a:ext>
            </a:extLst>
          </p:cNvPr>
          <p:cNvSpPr>
            <a:spLocks noGrp="1"/>
          </p:cNvSpPr>
          <p:nvPr>
            <p:ph type="subTitle" idx="1"/>
          </p:nvPr>
        </p:nvSpPr>
        <p:spPr/>
        <p:txBody>
          <a:bodyPr/>
          <a:lstStyle/>
          <a:p>
            <a:endParaRPr lang="en-US"/>
          </a:p>
        </p:txBody>
      </p:sp>
      <p:pic>
        <p:nvPicPr>
          <p:cNvPr id="5" name="Picture 4" descr="Shape&#10;&#10;Description automatically generated with low confidence">
            <a:extLst>
              <a:ext uri="{FF2B5EF4-FFF2-40B4-BE49-F238E27FC236}">
                <a16:creationId xmlns:a16="http://schemas.microsoft.com/office/drawing/2014/main" id="{E556F362-C1D3-4766-AE3F-70B48A500B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350883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diagram&#10;&#10;Description automatically generated">
            <a:extLst>
              <a:ext uri="{FF2B5EF4-FFF2-40B4-BE49-F238E27FC236}">
                <a16:creationId xmlns:a16="http://schemas.microsoft.com/office/drawing/2014/main" id="{903D4699-2C2B-481A-8A86-A88156DD6FAC}"/>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5667"/>
          <a:stretch/>
        </p:blipFill>
        <p:spPr>
          <a:xfrm>
            <a:off x="20" y="1"/>
            <a:ext cx="12191980" cy="6857999"/>
          </a:xfrm>
          <a:prstGeom prst="rect">
            <a:avLst/>
          </a:prstGeom>
        </p:spPr>
      </p:pic>
      <p:sp>
        <p:nvSpPr>
          <p:cNvPr id="2" name="Title 1">
            <a:extLst>
              <a:ext uri="{FF2B5EF4-FFF2-40B4-BE49-F238E27FC236}">
                <a16:creationId xmlns:a16="http://schemas.microsoft.com/office/drawing/2014/main" id="{518CD81F-9BCE-4DED-93C1-5CA974E607A4}"/>
              </a:ext>
            </a:extLst>
          </p:cNvPr>
          <p:cNvSpPr>
            <a:spLocks noGrp="1"/>
          </p:cNvSpPr>
          <p:nvPr>
            <p:ph type="title"/>
          </p:nvPr>
        </p:nvSpPr>
        <p:spPr>
          <a:xfrm>
            <a:off x="838201" y="1065862"/>
            <a:ext cx="3313164" cy="4726276"/>
          </a:xfrm>
        </p:spPr>
        <p:txBody>
          <a:bodyPr>
            <a:normAutofit/>
          </a:bodyPr>
          <a:lstStyle/>
          <a:p>
            <a:pPr algn="r"/>
            <a:r>
              <a:rPr lang="en-US" sz="4000">
                <a:solidFill>
                  <a:srgbClr val="FFFFFF"/>
                </a:solidFill>
              </a:rPr>
              <a:t>Fruit is the Proof</a:t>
            </a:r>
          </a:p>
        </p:txBody>
      </p:sp>
      <p:cxnSp>
        <p:nvCxnSpPr>
          <p:cNvPr id="12" name="Straight Connector 11">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1DDED6F-833F-4F6A-AA23-3F660218DB2C}"/>
              </a:ext>
            </a:extLst>
          </p:cNvPr>
          <p:cNvSpPr>
            <a:spLocks noGrp="1"/>
          </p:cNvSpPr>
          <p:nvPr>
            <p:ph idx="1"/>
          </p:nvPr>
        </p:nvSpPr>
        <p:spPr>
          <a:xfrm>
            <a:off x="5155380" y="1274168"/>
            <a:ext cx="6878116" cy="4726276"/>
          </a:xfrm>
        </p:spPr>
        <p:txBody>
          <a:bodyPr anchor="ctr">
            <a:normAutofit/>
          </a:bodyPr>
          <a:lstStyle/>
          <a:p>
            <a:r>
              <a:rPr lang="en-US" sz="4400" dirty="0">
                <a:solidFill>
                  <a:srgbClr val="FFFFFF"/>
                </a:solidFill>
              </a:rPr>
              <a:t>Jesus’ Life Evidences It</a:t>
            </a:r>
          </a:p>
          <a:p>
            <a:pPr marL="0" indent="0" algn="ctr">
              <a:buNone/>
            </a:pPr>
            <a:r>
              <a:rPr lang="en-US" sz="3200" dirty="0">
                <a:solidFill>
                  <a:srgbClr val="FFFFFF"/>
                </a:solidFill>
              </a:rPr>
              <a:t> (John 15:9-10, 12-13)</a:t>
            </a:r>
          </a:p>
          <a:p>
            <a:r>
              <a:rPr lang="en-US" sz="4400" dirty="0">
                <a:solidFill>
                  <a:srgbClr val="FFFFFF"/>
                </a:solidFill>
              </a:rPr>
              <a:t>Jesus’ Commands Require It </a:t>
            </a:r>
          </a:p>
          <a:p>
            <a:pPr marL="0" indent="0" algn="ctr">
              <a:buNone/>
            </a:pPr>
            <a:r>
              <a:rPr lang="en-US" sz="3200" dirty="0">
                <a:solidFill>
                  <a:srgbClr val="FFFFFF"/>
                </a:solidFill>
              </a:rPr>
              <a:t>(John 15:9-17)</a:t>
            </a:r>
          </a:p>
        </p:txBody>
      </p:sp>
    </p:spTree>
    <p:extLst>
      <p:ext uri="{BB962C8B-B14F-4D97-AF65-F5344CB8AC3E}">
        <p14:creationId xmlns:p14="http://schemas.microsoft.com/office/powerpoint/2010/main" val="16551478"/>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8AE350-1BE6-4CC6-B779-2EAAA78E7572}"/>
              </a:ext>
            </a:extLst>
          </p:cNvPr>
          <p:cNvSpPr>
            <a:spLocks noGrp="1"/>
          </p:cNvSpPr>
          <p:nvPr>
            <p:ph type="title"/>
          </p:nvPr>
        </p:nvSpPr>
        <p:spPr>
          <a:xfrm>
            <a:off x="5916629" y="271535"/>
            <a:ext cx="4840010" cy="1267263"/>
          </a:xfrm>
        </p:spPr>
        <p:txBody>
          <a:bodyPr>
            <a:normAutofit/>
          </a:bodyPr>
          <a:lstStyle/>
          <a:p>
            <a:r>
              <a:rPr lang="en-US" dirty="0"/>
              <a:t>John 15</a:t>
            </a:r>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5916629" y="1538798"/>
            <a:ext cx="6018245" cy="4590759"/>
          </a:xfrm>
        </p:spPr>
        <p:txBody>
          <a:bodyPr>
            <a:noAutofit/>
          </a:bodyPr>
          <a:lstStyle/>
          <a:p>
            <a:pPr marL="0" indent="0">
              <a:buNone/>
            </a:pPr>
            <a:r>
              <a:rPr lang="en-US" dirty="0"/>
              <a:t>v10- If you keep my commandments, you will abide in my love, just as I have kept my Father’s commandments and abide in his love. </a:t>
            </a:r>
          </a:p>
          <a:p>
            <a:pPr marL="0" indent="0">
              <a:buNone/>
            </a:pPr>
            <a:endParaRPr lang="en-US" dirty="0"/>
          </a:p>
          <a:p>
            <a:pPr marL="0" indent="0">
              <a:buNone/>
            </a:pPr>
            <a:r>
              <a:rPr lang="en-US" dirty="0"/>
              <a:t>v11- </a:t>
            </a:r>
            <a:r>
              <a:rPr lang="en-US" sz="2800" dirty="0"/>
              <a:t>These things I have spoken to you, that my joy may be in you, and that your joy may be full.</a:t>
            </a:r>
          </a:p>
        </p:txBody>
      </p:sp>
    </p:spTree>
    <p:extLst>
      <p:ext uri="{BB962C8B-B14F-4D97-AF65-F5344CB8AC3E}">
        <p14:creationId xmlns:p14="http://schemas.microsoft.com/office/powerpoint/2010/main" val="3365275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8AE350-1BE6-4CC6-B779-2EAAA78E7572}"/>
              </a:ext>
            </a:extLst>
          </p:cNvPr>
          <p:cNvSpPr>
            <a:spLocks noGrp="1"/>
          </p:cNvSpPr>
          <p:nvPr>
            <p:ph type="title"/>
          </p:nvPr>
        </p:nvSpPr>
        <p:spPr>
          <a:xfrm>
            <a:off x="5916629" y="271535"/>
            <a:ext cx="4840010" cy="1267263"/>
          </a:xfrm>
        </p:spPr>
        <p:txBody>
          <a:bodyPr>
            <a:normAutofit/>
          </a:bodyPr>
          <a:lstStyle/>
          <a:p>
            <a:r>
              <a:rPr lang="en-US" dirty="0"/>
              <a:t>John 15</a:t>
            </a:r>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5916629" y="1538798"/>
            <a:ext cx="6018245" cy="4590759"/>
          </a:xfrm>
        </p:spPr>
        <p:txBody>
          <a:bodyPr>
            <a:noAutofit/>
          </a:bodyPr>
          <a:lstStyle/>
          <a:p>
            <a:pPr marL="0" indent="0">
              <a:buNone/>
            </a:pPr>
            <a:r>
              <a:rPr lang="en-US" dirty="0"/>
              <a:t>v13- Greater love has no one than this, that someone lay down his life for his friends.</a:t>
            </a:r>
          </a:p>
          <a:p>
            <a:pPr marL="0" indent="0">
              <a:buNone/>
            </a:pPr>
            <a:endParaRPr lang="en-US" dirty="0"/>
          </a:p>
          <a:p>
            <a:pPr marL="0" indent="0">
              <a:buNone/>
            </a:pPr>
            <a:r>
              <a:rPr lang="en-US" dirty="0"/>
              <a:t>V15- No longer do I call you servants, for the servant does not know what his master is doing; but I have called you friends, for all that I have heard from my Father I have made known to you.</a:t>
            </a:r>
          </a:p>
        </p:txBody>
      </p:sp>
    </p:spTree>
    <p:extLst>
      <p:ext uri="{BB962C8B-B14F-4D97-AF65-F5344CB8AC3E}">
        <p14:creationId xmlns:p14="http://schemas.microsoft.com/office/powerpoint/2010/main" val="57413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diagram&#10;&#10;Description automatically generated">
            <a:extLst>
              <a:ext uri="{FF2B5EF4-FFF2-40B4-BE49-F238E27FC236}">
                <a16:creationId xmlns:a16="http://schemas.microsoft.com/office/drawing/2014/main" id="{903D4699-2C2B-481A-8A86-A88156DD6FAC}"/>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5667"/>
          <a:stretch/>
        </p:blipFill>
        <p:spPr>
          <a:xfrm>
            <a:off x="20" y="1"/>
            <a:ext cx="12191980" cy="6857999"/>
          </a:xfrm>
          <a:prstGeom prst="rect">
            <a:avLst/>
          </a:prstGeom>
        </p:spPr>
      </p:pic>
      <p:sp>
        <p:nvSpPr>
          <p:cNvPr id="2" name="Title 1">
            <a:extLst>
              <a:ext uri="{FF2B5EF4-FFF2-40B4-BE49-F238E27FC236}">
                <a16:creationId xmlns:a16="http://schemas.microsoft.com/office/drawing/2014/main" id="{518CD81F-9BCE-4DED-93C1-5CA974E607A4}"/>
              </a:ext>
            </a:extLst>
          </p:cNvPr>
          <p:cNvSpPr>
            <a:spLocks noGrp="1"/>
          </p:cNvSpPr>
          <p:nvPr>
            <p:ph type="title"/>
          </p:nvPr>
        </p:nvSpPr>
        <p:spPr>
          <a:xfrm>
            <a:off x="838201" y="1065862"/>
            <a:ext cx="3313164" cy="4726276"/>
          </a:xfrm>
        </p:spPr>
        <p:txBody>
          <a:bodyPr>
            <a:normAutofit/>
          </a:bodyPr>
          <a:lstStyle/>
          <a:p>
            <a:pPr algn="r"/>
            <a:r>
              <a:rPr lang="en-US" sz="4000">
                <a:solidFill>
                  <a:srgbClr val="FFFFFF"/>
                </a:solidFill>
              </a:rPr>
              <a:t>Fruit is the Proof</a:t>
            </a:r>
          </a:p>
        </p:txBody>
      </p:sp>
      <p:cxnSp>
        <p:nvCxnSpPr>
          <p:cNvPr id="12" name="Straight Connector 11">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1DDED6F-833F-4F6A-AA23-3F660218DB2C}"/>
              </a:ext>
            </a:extLst>
          </p:cNvPr>
          <p:cNvSpPr>
            <a:spLocks noGrp="1"/>
          </p:cNvSpPr>
          <p:nvPr>
            <p:ph idx="1"/>
          </p:nvPr>
        </p:nvSpPr>
        <p:spPr>
          <a:xfrm>
            <a:off x="5065067" y="1432788"/>
            <a:ext cx="6878116" cy="4726276"/>
          </a:xfrm>
        </p:spPr>
        <p:txBody>
          <a:bodyPr anchor="ctr">
            <a:normAutofit/>
          </a:bodyPr>
          <a:lstStyle/>
          <a:p>
            <a:r>
              <a:rPr lang="en-US" sz="4400" dirty="0">
                <a:solidFill>
                  <a:srgbClr val="FFFFFF"/>
                </a:solidFill>
              </a:rPr>
              <a:t>Jesus’ Life Evidences It</a:t>
            </a:r>
          </a:p>
          <a:p>
            <a:pPr marL="0" indent="0" algn="ctr">
              <a:buNone/>
            </a:pPr>
            <a:r>
              <a:rPr lang="en-US" sz="3200" dirty="0">
                <a:solidFill>
                  <a:srgbClr val="FFFFFF"/>
                </a:solidFill>
              </a:rPr>
              <a:t> (John 15:9-10, 12-13)</a:t>
            </a:r>
          </a:p>
          <a:p>
            <a:r>
              <a:rPr lang="en-US" sz="4400" dirty="0">
                <a:solidFill>
                  <a:srgbClr val="FFFFFF"/>
                </a:solidFill>
              </a:rPr>
              <a:t>Jesus’ Commands Require It </a:t>
            </a:r>
          </a:p>
          <a:p>
            <a:pPr marL="0" indent="0" algn="ctr">
              <a:buNone/>
            </a:pPr>
            <a:r>
              <a:rPr lang="en-US" sz="3200" dirty="0">
                <a:solidFill>
                  <a:srgbClr val="FFFFFF"/>
                </a:solidFill>
              </a:rPr>
              <a:t>(John 15:9-17)</a:t>
            </a:r>
          </a:p>
          <a:p>
            <a:r>
              <a:rPr lang="en-US" sz="4400" dirty="0">
                <a:solidFill>
                  <a:srgbClr val="FFFFFF"/>
                </a:solidFill>
              </a:rPr>
              <a:t>Jesus’ Spirit Produces It</a:t>
            </a:r>
          </a:p>
          <a:p>
            <a:pPr marL="0" indent="0" algn="ctr">
              <a:buNone/>
            </a:pPr>
            <a:r>
              <a:rPr lang="en-US" sz="3200" dirty="0">
                <a:solidFill>
                  <a:srgbClr val="FFFFFF"/>
                </a:solidFill>
              </a:rPr>
              <a:t>(Galatians 5:16-26)</a:t>
            </a:r>
          </a:p>
        </p:txBody>
      </p:sp>
    </p:spTree>
    <p:extLst>
      <p:ext uri="{BB962C8B-B14F-4D97-AF65-F5344CB8AC3E}">
        <p14:creationId xmlns:p14="http://schemas.microsoft.com/office/powerpoint/2010/main" val="1612437207"/>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6181883" y="916733"/>
            <a:ext cx="5548604" cy="5024534"/>
          </a:xfrm>
        </p:spPr>
        <p:txBody>
          <a:bodyPr>
            <a:noAutofit/>
          </a:bodyPr>
          <a:lstStyle/>
          <a:p>
            <a:pPr marL="0" indent="0">
              <a:buNone/>
            </a:pPr>
            <a:r>
              <a:rPr lang="en-US" sz="4400" dirty="0"/>
              <a:t>“We will expend amazing amounts of energy and resources to be in the world for God, but you see, we are called to be in God for the world.” </a:t>
            </a:r>
          </a:p>
          <a:p>
            <a:pPr marL="0" indent="0" algn="r">
              <a:buNone/>
            </a:pPr>
            <a:r>
              <a:rPr lang="en-US" sz="4400" dirty="0"/>
              <a:t>- Robert Mulholland</a:t>
            </a:r>
          </a:p>
        </p:txBody>
      </p:sp>
    </p:spTree>
    <p:extLst>
      <p:ext uri="{BB962C8B-B14F-4D97-AF65-F5344CB8AC3E}">
        <p14:creationId xmlns:p14="http://schemas.microsoft.com/office/powerpoint/2010/main" val="890277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6116569" y="2132045"/>
            <a:ext cx="5548604" cy="2593910"/>
          </a:xfrm>
        </p:spPr>
        <p:txBody>
          <a:bodyPr>
            <a:noAutofit/>
          </a:bodyPr>
          <a:lstStyle/>
          <a:p>
            <a:pPr marL="0" indent="0">
              <a:buNone/>
            </a:pPr>
            <a:r>
              <a:rPr lang="en-US" sz="4400" dirty="0"/>
              <a:t>“We become what we behold.”</a:t>
            </a:r>
          </a:p>
          <a:p>
            <a:pPr marL="0" indent="0" algn="r">
              <a:buNone/>
            </a:pPr>
            <a:r>
              <a:rPr lang="en-US" sz="4400" dirty="0"/>
              <a:t>- William Blake</a:t>
            </a:r>
          </a:p>
        </p:txBody>
      </p:sp>
    </p:spTree>
    <p:extLst>
      <p:ext uri="{BB962C8B-B14F-4D97-AF65-F5344CB8AC3E}">
        <p14:creationId xmlns:p14="http://schemas.microsoft.com/office/powerpoint/2010/main" val="2423165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8AE350-1BE6-4CC6-B779-2EAAA78E7572}"/>
              </a:ext>
            </a:extLst>
          </p:cNvPr>
          <p:cNvSpPr>
            <a:spLocks noGrp="1"/>
          </p:cNvSpPr>
          <p:nvPr>
            <p:ph type="title"/>
          </p:nvPr>
        </p:nvSpPr>
        <p:spPr>
          <a:xfrm>
            <a:off x="5916629" y="271535"/>
            <a:ext cx="4840010" cy="1267263"/>
          </a:xfrm>
        </p:spPr>
        <p:txBody>
          <a:bodyPr>
            <a:normAutofit/>
          </a:bodyPr>
          <a:lstStyle/>
          <a:p>
            <a:r>
              <a:rPr lang="en-US" dirty="0"/>
              <a:t>Ephesians 3:16-19</a:t>
            </a:r>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5916629" y="1586204"/>
            <a:ext cx="5933249" cy="4590759"/>
          </a:xfrm>
        </p:spPr>
        <p:txBody>
          <a:bodyPr>
            <a:noAutofit/>
          </a:bodyPr>
          <a:lstStyle/>
          <a:p>
            <a:pPr marL="0" indent="0">
              <a:buNone/>
            </a:pPr>
            <a:r>
              <a:rPr lang="en-US" dirty="0"/>
              <a:t>that according to the riches of his glory he may grant you to be strengthened with power through his Spirit in your inner being, 17 so that Christ may dwell in your hearts through faith—that you, being rooted and grounded in love, 18 may have strength to comprehend with all the saints what is the breadth and length and height and depth, 19 and to know the love of Christ that surpasses knowledge, that you may be filled with all the fullness of God. </a:t>
            </a:r>
          </a:p>
        </p:txBody>
      </p:sp>
    </p:spTree>
    <p:extLst>
      <p:ext uri="{BB962C8B-B14F-4D97-AF65-F5344CB8AC3E}">
        <p14:creationId xmlns:p14="http://schemas.microsoft.com/office/powerpoint/2010/main" val="3504534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8AE350-1BE6-4CC6-B779-2EAAA78E7572}"/>
              </a:ext>
            </a:extLst>
          </p:cNvPr>
          <p:cNvSpPr>
            <a:spLocks noGrp="1"/>
          </p:cNvSpPr>
          <p:nvPr>
            <p:ph type="title"/>
          </p:nvPr>
        </p:nvSpPr>
        <p:spPr>
          <a:xfrm>
            <a:off x="5916629" y="271535"/>
            <a:ext cx="4840010" cy="1267263"/>
          </a:xfrm>
        </p:spPr>
        <p:txBody>
          <a:bodyPr>
            <a:normAutofit/>
          </a:bodyPr>
          <a:lstStyle/>
          <a:p>
            <a:r>
              <a:rPr lang="en-US" dirty="0"/>
              <a:t>Zechariah 4:6</a:t>
            </a:r>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5916629" y="1586205"/>
            <a:ext cx="5933249" cy="1987420"/>
          </a:xfrm>
        </p:spPr>
        <p:txBody>
          <a:bodyPr>
            <a:noAutofit/>
          </a:bodyPr>
          <a:lstStyle/>
          <a:p>
            <a:pPr marL="0" indent="0">
              <a:buNone/>
            </a:pPr>
            <a:r>
              <a:rPr lang="en-US" sz="4400" dirty="0"/>
              <a:t>not by might, nor by power, but by my spirit says the Lord of hosts</a:t>
            </a:r>
          </a:p>
        </p:txBody>
      </p:sp>
    </p:spTree>
    <p:extLst>
      <p:ext uri="{BB962C8B-B14F-4D97-AF65-F5344CB8AC3E}">
        <p14:creationId xmlns:p14="http://schemas.microsoft.com/office/powerpoint/2010/main" val="1695525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8AE350-1BE6-4CC6-B779-2EAAA78E7572}"/>
              </a:ext>
            </a:extLst>
          </p:cNvPr>
          <p:cNvSpPr>
            <a:spLocks noGrp="1"/>
          </p:cNvSpPr>
          <p:nvPr>
            <p:ph type="title"/>
          </p:nvPr>
        </p:nvSpPr>
        <p:spPr>
          <a:xfrm>
            <a:off x="5916629" y="271535"/>
            <a:ext cx="4840010" cy="1267263"/>
          </a:xfrm>
        </p:spPr>
        <p:txBody>
          <a:bodyPr>
            <a:normAutofit/>
          </a:bodyPr>
          <a:lstStyle/>
          <a:p>
            <a:r>
              <a:rPr lang="en-US" dirty="0"/>
              <a:t>Galatians 5:16-18</a:t>
            </a:r>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5916629" y="1586204"/>
            <a:ext cx="5933249" cy="4590759"/>
          </a:xfrm>
        </p:spPr>
        <p:txBody>
          <a:bodyPr>
            <a:noAutofit/>
          </a:bodyPr>
          <a:lstStyle/>
          <a:p>
            <a:pPr marL="0" indent="0">
              <a:buNone/>
            </a:pPr>
            <a:r>
              <a:rPr lang="en-US" sz="3200" dirty="0"/>
              <a:t>But I say, walk by the Spirit, and you will not gratify the desires of the flesh. 17 For the desires of the flesh are against the Spirit, and the desires of the Spirit are against the flesh, for these are opposed to each other, to keep you from doing the things you want to do. 18 But if you are led by the Spirit, you are not under the law.</a:t>
            </a:r>
          </a:p>
        </p:txBody>
      </p:sp>
    </p:spTree>
    <p:extLst>
      <p:ext uri="{BB962C8B-B14F-4D97-AF65-F5344CB8AC3E}">
        <p14:creationId xmlns:p14="http://schemas.microsoft.com/office/powerpoint/2010/main" val="2055230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8AE350-1BE6-4CC6-B779-2EAAA78E7572}"/>
              </a:ext>
            </a:extLst>
          </p:cNvPr>
          <p:cNvSpPr>
            <a:spLocks noGrp="1"/>
          </p:cNvSpPr>
          <p:nvPr>
            <p:ph type="title"/>
          </p:nvPr>
        </p:nvSpPr>
        <p:spPr>
          <a:xfrm>
            <a:off x="5916629" y="271535"/>
            <a:ext cx="4840010" cy="1267263"/>
          </a:xfrm>
        </p:spPr>
        <p:txBody>
          <a:bodyPr>
            <a:normAutofit/>
          </a:bodyPr>
          <a:lstStyle/>
          <a:p>
            <a:r>
              <a:rPr lang="en-US" dirty="0"/>
              <a:t>Galatians 5:19-21</a:t>
            </a:r>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5916629" y="1586204"/>
            <a:ext cx="5933249" cy="4590759"/>
          </a:xfrm>
        </p:spPr>
        <p:txBody>
          <a:bodyPr>
            <a:noAutofit/>
          </a:bodyPr>
          <a:lstStyle/>
          <a:p>
            <a:pPr marL="0" indent="0">
              <a:buNone/>
            </a:pPr>
            <a:r>
              <a:rPr lang="en-US" sz="3200" dirty="0"/>
              <a:t>Now the works of the flesh are evident: sexual immorality, impurity, sensuality, 20 idolatry, sorcery, enmity, strife, jealousy, fits of anger, rivalries, dissensions, divisions, 21 envy, drunkenness, orgies, and things like these. I warn you, as I warned you before, that those who do such things will not inherit the kingdom of God.</a:t>
            </a:r>
          </a:p>
        </p:txBody>
      </p:sp>
    </p:spTree>
    <p:extLst>
      <p:ext uri="{BB962C8B-B14F-4D97-AF65-F5344CB8AC3E}">
        <p14:creationId xmlns:p14="http://schemas.microsoft.com/office/powerpoint/2010/main" val="2652508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8AE350-1BE6-4CC6-B779-2EAAA78E7572}"/>
              </a:ext>
            </a:extLst>
          </p:cNvPr>
          <p:cNvSpPr>
            <a:spLocks noGrp="1"/>
          </p:cNvSpPr>
          <p:nvPr>
            <p:ph type="title"/>
          </p:nvPr>
        </p:nvSpPr>
        <p:spPr>
          <a:xfrm>
            <a:off x="5916629" y="271535"/>
            <a:ext cx="4840010" cy="1267263"/>
          </a:xfrm>
        </p:spPr>
        <p:txBody>
          <a:bodyPr>
            <a:normAutofit/>
          </a:bodyPr>
          <a:lstStyle/>
          <a:p>
            <a:r>
              <a:rPr lang="en-US" dirty="0"/>
              <a:t>John 15:9-17</a:t>
            </a:r>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6096000" y="1586204"/>
            <a:ext cx="5548604" cy="4590759"/>
          </a:xfrm>
        </p:spPr>
        <p:txBody>
          <a:bodyPr>
            <a:noAutofit/>
          </a:bodyPr>
          <a:lstStyle/>
          <a:p>
            <a:pPr marL="0" indent="0">
              <a:buNone/>
            </a:pPr>
            <a:r>
              <a:rPr lang="en-US" sz="3200" dirty="0"/>
              <a:t>“As the Father has loved me, so have I loved you. Abide in my love. 10 If you keep my commandments, you will abide in my love, just as I have kept my Father’s commandments and abide in his love. 11 These things I have spoken to you, that my joy may be in you, and that your joy may be full.</a:t>
            </a:r>
          </a:p>
        </p:txBody>
      </p:sp>
    </p:spTree>
    <p:extLst>
      <p:ext uri="{BB962C8B-B14F-4D97-AF65-F5344CB8AC3E}">
        <p14:creationId xmlns:p14="http://schemas.microsoft.com/office/powerpoint/2010/main" val="2676845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6116569" y="851418"/>
            <a:ext cx="5548604" cy="5530720"/>
          </a:xfrm>
        </p:spPr>
        <p:txBody>
          <a:bodyPr>
            <a:noAutofit/>
          </a:bodyPr>
          <a:lstStyle/>
          <a:p>
            <a:pPr marL="0" indent="0">
              <a:buNone/>
            </a:pPr>
            <a:r>
              <a:rPr lang="en-US" sz="3200" dirty="0"/>
              <a:t>…We do not require to get filled in a great many compartments, and with a great many different experiences, ideas, or influences, but, in the center of our being to receive Him in His personal life and fullness, and then He flows into every part and lives out His own life in all the diversified experiences and activities of our manifold life.”</a:t>
            </a:r>
          </a:p>
          <a:p>
            <a:pPr marL="0" indent="0" algn="r">
              <a:buNone/>
            </a:pPr>
            <a:r>
              <a:rPr lang="en-US" sz="3200" dirty="0"/>
              <a:t>- A.B. Simpson</a:t>
            </a:r>
          </a:p>
        </p:txBody>
      </p:sp>
    </p:spTree>
    <p:extLst>
      <p:ext uri="{BB962C8B-B14F-4D97-AF65-F5344CB8AC3E}">
        <p14:creationId xmlns:p14="http://schemas.microsoft.com/office/powerpoint/2010/main" val="2109578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8AE350-1BE6-4CC6-B779-2EAAA78E7572}"/>
              </a:ext>
            </a:extLst>
          </p:cNvPr>
          <p:cNvSpPr>
            <a:spLocks noGrp="1"/>
          </p:cNvSpPr>
          <p:nvPr>
            <p:ph type="title"/>
          </p:nvPr>
        </p:nvSpPr>
        <p:spPr>
          <a:xfrm>
            <a:off x="5916629" y="271535"/>
            <a:ext cx="4840010" cy="1267263"/>
          </a:xfrm>
        </p:spPr>
        <p:txBody>
          <a:bodyPr>
            <a:normAutofit/>
          </a:bodyPr>
          <a:lstStyle/>
          <a:p>
            <a:r>
              <a:rPr lang="en-US" dirty="0"/>
              <a:t>John 15:27</a:t>
            </a:r>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5916629" y="1586205"/>
            <a:ext cx="5933249" cy="1987420"/>
          </a:xfrm>
        </p:spPr>
        <p:txBody>
          <a:bodyPr>
            <a:noAutofit/>
          </a:bodyPr>
          <a:lstStyle/>
          <a:p>
            <a:pPr marL="0" indent="0">
              <a:buNone/>
            </a:pPr>
            <a:r>
              <a:rPr lang="en-US" sz="4400" dirty="0"/>
              <a:t>And you also will bear witness, because you have been with me from the beginning</a:t>
            </a:r>
          </a:p>
        </p:txBody>
      </p:sp>
    </p:spTree>
    <p:extLst>
      <p:ext uri="{BB962C8B-B14F-4D97-AF65-F5344CB8AC3E}">
        <p14:creationId xmlns:p14="http://schemas.microsoft.com/office/powerpoint/2010/main" val="876917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0280D-65C5-43A3-B475-DB9C2A4B037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91813553-2589-48D3-9E88-D8DA2329C4FF}"/>
              </a:ext>
            </a:extLst>
          </p:cNvPr>
          <p:cNvSpPr>
            <a:spLocks noGrp="1"/>
          </p:cNvSpPr>
          <p:nvPr>
            <p:ph type="subTitle" idx="1"/>
          </p:nvPr>
        </p:nvSpPr>
        <p:spPr/>
        <p:txBody>
          <a:bodyPr/>
          <a:lstStyle/>
          <a:p>
            <a:endParaRPr lang="en-US"/>
          </a:p>
        </p:txBody>
      </p:sp>
      <p:pic>
        <p:nvPicPr>
          <p:cNvPr id="5" name="Picture 4" descr="Shape&#10;&#10;Description automatically generated with low confidence">
            <a:extLst>
              <a:ext uri="{FF2B5EF4-FFF2-40B4-BE49-F238E27FC236}">
                <a16:creationId xmlns:a16="http://schemas.microsoft.com/office/drawing/2014/main" id="{E556F362-C1D3-4766-AE3F-70B48A500B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15894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8AE350-1BE6-4CC6-B779-2EAAA78E7572}"/>
              </a:ext>
            </a:extLst>
          </p:cNvPr>
          <p:cNvSpPr>
            <a:spLocks noGrp="1"/>
          </p:cNvSpPr>
          <p:nvPr>
            <p:ph type="title"/>
          </p:nvPr>
        </p:nvSpPr>
        <p:spPr>
          <a:xfrm>
            <a:off x="5916629" y="271535"/>
            <a:ext cx="4840010" cy="1267263"/>
          </a:xfrm>
        </p:spPr>
        <p:txBody>
          <a:bodyPr>
            <a:normAutofit/>
          </a:bodyPr>
          <a:lstStyle/>
          <a:p>
            <a:r>
              <a:rPr lang="en-US" dirty="0"/>
              <a:t>Galatians 5:22-26</a:t>
            </a:r>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5916629" y="1586204"/>
            <a:ext cx="5933249" cy="4590759"/>
          </a:xfrm>
        </p:spPr>
        <p:txBody>
          <a:bodyPr>
            <a:noAutofit/>
          </a:bodyPr>
          <a:lstStyle/>
          <a:p>
            <a:pPr marL="0" indent="0">
              <a:buNone/>
            </a:pPr>
            <a:r>
              <a:rPr lang="en-US" dirty="0"/>
              <a:t>But the fruit of the Spirit is love, joy, peace, patience, kindness, goodness, faithfulness, 23 gentleness, self-control; against such things there is no law. 24 And those who belong to Christ Jesus have crucified the flesh with its passions and desires. </a:t>
            </a:r>
          </a:p>
          <a:p>
            <a:pPr marL="0" indent="0">
              <a:buNone/>
            </a:pPr>
            <a:r>
              <a:rPr lang="en-US" dirty="0"/>
              <a:t>25 If we live by the Spirit, let us also keep in step with the Spirit. 26 Let us not become conceited, provoking one another, envying one another.</a:t>
            </a:r>
          </a:p>
        </p:txBody>
      </p:sp>
    </p:spTree>
    <p:extLst>
      <p:ext uri="{BB962C8B-B14F-4D97-AF65-F5344CB8AC3E}">
        <p14:creationId xmlns:p14="http://schemas.microsoft.com/office/powerpoint/2010/main" val="21258082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0280D-65C5-43A3-B475-DB9C2A4B037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91813553-2589-48D3-9E88-D8DA2329C4FF}"/>
              </a:ext>
            </a:extLst>
          </p:cNvPr>
          <p:cNvSpPr>
            <a:spLocks noGrp="1"/>
          </p:cNvSpPr>
          <p:nvPr>
            <p:ph type="subTitle" idx="1"/>
          </p:nvPr>
        </p:nvSpPr>
        <p:spPr/>
        <p:txBody>
          <a:bodyPr/>
          <a:lstStyle/>
          <a:p>
            <a:endParaRPr lang="en-US"/>
          </a:p>
        </p:txBody>
      </p:sp>
      <p:pic>
        <p:nvPicPr>
          <p:cNvPr id="5" name="Picture 4" descr="Shape&#10;&#10;Description automatically generated with low confidence">
            <a:extLst>
              <a:ext uri="{FF2B5EF4-FFF2-40B4-BE49-F238E27FC236}">
                <a16:creationId xmlns:a16="http://schemas.microsoft.com/office/drawing/2014/main" id="{E556F362-C1D3-4766-AE3F-70B48A500B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468749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8AE350-1BE6-4CC6-B779-2EAAA78E7572}"/>
              </a:ext>
            </a:extLst>
          </p:cNvPr>
          <p:cNvSpPr>
            <a:spLocks noGrp="1"/>
          </p:cNvSpPr>
          <p:nvPr>
            <p:ph type="title"/>
          </p:nvPr>
        </p:nvSpPr>
        <p:spPr>
          <a:xfrm>
            <a:off x="5916629" y="271535"/>
            <a:ext cx="4840010" cy="1267263"/>
          </a:xfrm>
        </p:spPr>
        <p:txBody>
          <a:bodyPr>
            <a:normAutofit/>
          </a:bodyPr>
          <a:lstStyle/>
          <a:p>
            <a:r>
              <a:rPr lang="en-US" dirty="0"/>
              <a:t>John 15:9-17</a:t>
            </a:r>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6096000" y="1586204"/>
            <a:ext cx="5548604" cy="4590759"/>
          </a:xfrm>
        </p:spPr>
        <p:txBody>
          <a:bodyPr>
            <a:noAutofit/>
          </a:bodyPr>
          <a:lstStyle/>
          <a:p>
            <a:pPr marL="0" indent="0">
              <a:buNone/>
            </a:pPr>
            <a:r>
              <a:rPr lang="en-US" sz="3200" dirty="0"/>
              <a:t>12 “This is my commandment, that you love one another as I have loved you. 13 Greater love has no one than this, that someone lay down his life for his friends. 14 You are my friends if you do what I command you. </a:t>
            </a:r>
          </a:p>
        </p:txBody>
      </p:sp>
    </p:spTree>
    <p:extLst>
      <p:ext uri="{BB962C8B-B14F-4D97-AF65-F5344CB8AC3E}">
        <p14:creationId xmlns:p14="http://schemas.microsoft.com/office/powerpoint/2010/main" val="1733311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8AE350-1BE6-4CC6-B779-2EAAA78E7572}"/>
              </a:ext>
            </a:extLst>
          </p:cNvPr>
          <p:cNvSpPr>
            <a:spLocks noGrp="1"/>
          </p:cNvSpPr>
          <p:nvPr>
            <p:ph type="title"/>
          </p:nvPr>
        </p:nvSpPr>
        <p:spPr>
          <a:xfrm>
            <a:off x="5916629" y="271535"/>
            <a:ext cx="4840010" cy="1267263"/>
          </a:xfrm>
        </p:spPr>
        <p:txBody>
          <a:bodyPr>
            <a:normAutofit/>
          </a:bodyPr>
          <a:lstStyle/>
          <a:p>
            <a:r>
              <a:rPr lang="en-US" dirty="0"/>
              <a:t>John 15:9-17</a:t>
            </a:r>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6096000" y="1586204"/>
            <a:ext cx="5548604" cy="4590759"/>
          </a:xfrm>
        </p:spPr>
        <p:txBody>
          <a:bodyPr>
            <a:noAutofit/>
          </a:bodyPr>
          <a:lstStyle/>
          <a:p>
            <a:pPr marL="0" indent="0">
              <a:buNone/>
            </a:pPr>
            <a:r>
              <a:rPr lang="en-US" sz="3200" dirty="0"/>
              <a:t>15 No longer do I call you servants, for the servant does not know what his master is doing; but I have called you friends, for all that I have heard from my Father I have made known to you. </a:t>
            </a:r>
          </a:p>
        </p:txBody>
      </p:sp>
    </p:spTree>
    <p:extLst>
      <p:ext uri="{BB962C8B-B14F-4D97-AF65-F5344CB8AC3E}">
        <p14:creationId xmlns:p14="http://schemas.microsoft.com/office/powerpoint/2010/main" val="3881487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8AE350-1BE6-4CC6-B779-2EAAA78E7572}"/>
              </a:ext>
            </a:extLst>
          </p:cNvPr>
          <p:cNvSpPr>
            <a:spLocks noGrp="1"/>
          </p:cNvSpPr>
          <p:nvPr>
            <p:ph type="title"/>
          </p:nvPr>
        </p:nvSpPr>
        <p:spPr>
          <a:xfrm>
            <a:off x="5916629" y="271535"/>
            <a:ext cx="4840010" cy="1267263"/>
          </a:xfrm>
        </p:spPr>
        <p:txBody>
          <a:bodyPr>
            <a:normAutofit/>
          </a:bodyPr>
          <a:lstStyle/>
          <a:p>
            <a:r>
              <a:rPr lang="en-US" dirty="0"/>
              <a:t>John 15:9-17</a:t>
            </a:r>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6096000" y="1586204"/>
            <a:ext cx="5548604" cy="4590759"/>
          </a:xfrm>
        </p:spPr>
        <p:txBody>
          <a:bodyPr>
            <a:noAutofit/>
          </a:bodyPr>
          <a:lstStyle/>
          <a:p>
            <a:pPr marL="0" indent="0">
              <a:buNone/>
            </a:pPr>
            <a:r>
              <a:rPr lang="en-US" sz="3200" dirty="0"/>
              <a:t>16 You did not choose me, but I chose you and appointed you that you should go and bear fruit and that your fruit should abide, so that whatever you ask the Father in my name, he may give it to you. 17 These things I command you, so that you will love one another.”</a:t>
            </a:r>
          </a:p>
        </p:txBody>
      </p:sp>
    </p:spTree>
    <p:extLst>
      <p:ext uri="{BB962C8B-B14F-4D97-AF65-F5344CB8AC3E}">
        <p14:creationId xmlns:p14="http://schemas.microsoft.com/office/powerpoint/2010/main" val="1818061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6116569" y="2132045"/>
            <a:ext cx="5548604" cy="2593910"/>
          </a:xfrm>
        </p:spPr>
        <p:txBody>
          <a:bodyPr>
            <a:noAutofit/>
          </a:bodyPr>
          <a:lstStyle/>
          <a:p>
            <a:pPr marL="0" indent="0">
              <a:buNone/>
            </a:pPr>
            <a:r>
              <a:rPr lang="en-US" sz="4400" dirty="0"/>
              <a:t>“Christ likeness is the will of God for the people of God.”</a:t>
            </a:r>
          </a:p>
          <a:p>
            <a:pPr marL="0" indent="0" algn="r">
              <a:buNone/>
            </a:pPr>
            <a:r>
              <a:rPr lang="en-US" sz="4400" dirty="0"/>
              <a:t>- John Stott</a:t>
            </a:r>
          </a:p>
        </p:txBody>
      </p:sp>
    </p:spTree>
    <p:extLst>
      <p:ext uri="{BB962C8B-B14F-4D97-AF65-F5344CB8AC3E}">
        <p14:creationId xmlns:p14="http://schemas.microsoft.com/office/powerpoint/2010/main" val="151440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5455318" y="452535"/>
            <a:ext cx="6413221" cy="5952930"/>
          </a:xfrm>
        </p:spPr>
        <p:txBody>
          <a:bodyPr>
            <a:noAutofit/>
          </a:bodyPr>
          <a:lstStyle/>
          <a:p>
            <a:pPr marL="0" indent="0">
              <a:buNone/>
            </a:pPr>
            <a:r>
              <a:rPr lang="en-US" sz="3200" dirty="0"/>
              <a:t>“We may as well face it: the whole level of spirituality among us is low. We have measured ourselves by ourselves until the incentive to seek higher plateaus in the things of the Spirit is all but gone… (We) have imitated the world, sought popular favor, manufactured delights to substitute for the joy of the Lord and produced a cheap and synthetic power to substitute for the power of the Holy Ghost.” </a:t>
            </a:r>
          </a:p>
          <a:p>
            <a:pPr marL="0" indent="0" algn="r">
              <a:buNone/>
            </a:pPr>
            <a:r>
              <a:rPr lang="en-US" sz="3200" dirty="0"/>
              <a:t>- A.W. Tozer</a:t>
            </a:r>
          </a:p>
        </p:txBody>
      </p:sp>
    </p:spTree>
    <p:extLst>
      <p:ext uri="{BB962C8B-B14F-4D97-AF65-F5344CB8AC3E}">
        <p14:creationId xmlns:p14="http://schemas.microsoft.com/office/powerpoint/2010/main" val="830574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diagram&#10;&#10;Description automatically generated">
            <a:extLst>
              <a:ext uri="{FF2B5EF4-FFF2-40B4-BE49-F238E27FC236}">
                <a16:creationId xmlns:a16="http://schemas.microsoft.com/office/drawing/2014/main" id="{903D4699-2C2B-481A-8A86-A88156DD6FAC}"/>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5667"/>
          <a:stretch/>
        </p:blipFill>
        <p:spPr>
          <a:xfrm>
            <a:off x="20" y="1"/>
            <a:ext cx="12191980" cy="6857999"/>
          </a:xfrm>
          <a:prstGeom prst="rect">
            <a:avLst/>
          </a:prstGeom>
        </p:spPr>
      </p:pic>
      <p:sp>
        <p:nvSpPr>
          <p:cNvPr id="2" name="Title 1">
            <a:extLst>
              <a:ext uri="{FF2B5EF4-FFF2-40B4-BE49-F238E27FC236}">
                <a16:creationId xmlns:a16="http://schemas.microsoft.com/office/drawing/2014/main" id="{518CD81F-9BCE-4DED-93C1-5CA974E607A4}"/>
              </a:ext>
            </a:extLst>
          </p:cNvPr>
          <p:cNvSpPr>
            <a:spLocks noGrp="1"/>
          </p:cNvSpPr>
          <p:nvPr>
            <p:ph type="title"/>
          </p:nvPr>
        </p:nvSpPr>
        <p:spPr>
          <a:xfrm>
            <a:off x="838201" y="1065862"/>
            <a:ext cx="3313164" cy="4726276"/>
          </a:xfrm>
        </p:spPr>
        <p:txBody>
          <a:bodyPr>
            <a:normAutofit/>
          </a:bodyPr>
          <a:lstStyle/>
          <a:p>
            <a:pPr algn="r"/>
            <a:r>
              <a:rPr lang="en-US" sz="4000">
                <a:solidFill>
                  <a:srgbClr val="FFFFFF"/>
                </a:solidFill>
              </a:rPr>
              <a:t>Fruit is the Proof</a:t>
            </a:r>
          </a:p>
        </p:txBody>
      </p:sp>
      <p:cxnSp>
        <p:nvCxnSpPr>
          <p:cNvPr id="12" name="Straight Connector 11">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1DDED6F-833F-4F6A-AA23-3F660218DB2C}"/>
              </a:ext>
            </a:extLst>
          </p:cNvPr>
          <p:cNvSpPr>
            <a:spLocks noGrp="1"/>
          </p:cNvSpPr>
          <p:nvPr>
            <p:ph idx="1"/>
          </p:nvPr>
        </p:nvSpPr>
        <p:spPr>
          <a:xfrm>
            <a:off x="5093059" y="1488772"/>
            <a:ext cx="5744685" cy="4726276"/>
          </a:xfrm>
        </p:spPr>
        <p:txBody>
          <a:bodyPr anchor="ctr">
            <a:normAutofit/>
          </a:bodyPr>
          <a:lstStyle/>
          <a:p>
            <a:r>
              <a:rPr lang="en-US" sz="4400" dirty="0">
                <a:solidFill>
                  <a:srgbClr val="FFFFFF"/>
                </a:solidFill>
              </a:rPr>
              <a:t>Jesus’ Life Evidences it (John 15:9-10, 12-13)</a:t>
            </a:r>
          </a:p>
          <a:p>
            <a:endParaRPr lang="en-US" sz="2000" dirty="0">
              <a:solidFill>
                <a:srgbClr val="FFFFFF"/>
              </a:solidFill>
            </a:endParaRPr>
          </a:p>
          <a:p>
            <a:pPr marL="0" indent="0">
              <a:buNone/>
            </a:pPr>
            <a:endParaRPr lang="en-US" sz="2000" dirty="0">
              <a:solidFill>
                <a:srgbClr val="FFFFFF"/>
              </a:solidFill>
            </a:endParaRPr>
          </a:p>
        </p:txBody>
      </p:sp>
    </p:spTree>
    <p:extLst>
      <p:ext uri="{BB962C8B-B14F-4D97-AF65-F5344CB8AC3E}">
        <p14:creationId xmlns:p14="http://schemas.microsoft.com/office/powerpoint/2010/main" val="4273200744"/>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8AE350-1BE6-4CC6-B779-2EAAA78E7572}"/>
              </a:ext>
            </a:extLst>
          </p:cNvPr>
          <p:cNvSpPr>
            <a:spLocks noGrp="1"/>
          </p:cNvSpPr>
          <p:nvPr>
            <p:ph type="title"/>
          </p:nvPr>
        </p:nvSpPr>
        <p:spPr>
          <a:xfrm>
            <a:off x="5916629" y="271535"/>
            <a:ext cx="4840010" cy="1267263"/>
          </a:xfrm>
        </p:spPr>
        <p:txBody>
          <a:bodyPr>
            <a:normAutofit/>
          </a:bodyPr>
          <a:lstStyle/>
          <a:p>
            <a:r>
              <a:rPr lang="en-US" dirty="0"/>
              <a:t>John 15:9-10, 12-13</a:t>
            </a:r>
          </a:p>
        </p:txBody>
      </p:sp>
      <p:pic>
        <p:nvPicPr>
          <p:cNvPr id="5" name="Picture 4" descr="A picture containing diagram&#10;&#10;Description automatically generated">
            <a:extLst>
              <a:ext uri="{FF2B5EF4-FFF2-40B4-BE49-F238E27FC236}">
                <a16:creationId xmlns:a16="http://schemas.microsoft.com/office/drawing/2014/main" id="{703AB6AB-29DE-4BFC-AD29-3B446AA0A866}"/>
              </a:ext>
            </a:extLst>
          </p:cNvPr>
          <p:cNvPicPr>
            <a:picLocks noChangeAspect="1"/>
          </p:cNvPicPr>
          <p:nvPr/>
        </p:nvPicPr>
        <p:blipFill rotWithShape="1">
          <a:blip r:embed="rId2">
            <a:extLst>
              <a:ext uri="{28A0092B-C50C-407E-A947-70E740481C1C}">
                <a14:useLocalDpi xmlns:a14="http://schemas.microsoft.com/office/drawing/2010/main" val="0"/>
              </a:ext>
            </a:extLst>
          </a:blip>
          <a:srcRect l="7365" r="33147" b="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914E61D2-F0EA-482A-8190-8D3029A21637}"/>
              </a:ext>
            </a:extLst>
          </p:cNvPr>
          <p:cNvSpPr>
            <a:spLocks noGrp="1"/>
          </p:cNvSpPr>
          <p:nvPr>
            <p:ph idx="1"/>
          </p:nvPr>
        </p:nvSpPr>
        <p:spPr>
          <a:xfrm>
            <a:off x="6096000" y="1586204"/>
            <a:ext cx="5548604" cy="4590759"/>
          </a:xfrm>
        </p:spPr>
        <p:txBody>
          <a:bodyPr>
            <a:noAutofit/>
          </a:bodyPr>
          <a:lstStyle/>
          <a:p>
            <a:pPr marL="0" indent="0">
              <a:buNone/>
            </a:pPr>
            <a:r>
              <a:rPr lang="en-US" dirty="0"/>
              <a:t>As the Father has loved me, so have I loved you. Abide in my love. 10 If you keep my commandments, you will abide in my love, just as I have kept my Father’s commandments and abide in his love. </a:t>
            </a:r>
          </a:p>
          <a:p>
            <a:pPr marL="0" indent="0">
              <a:buNone/>
            </a:pPr>
            <a:r>
              <a:rPr lang="en-US" dirty="0"/>
              <a:t>12 This is my commandment, that you love one another as I have loved you. 13 Greater love has no one than this, that someone lay down his life for his friends.</a:t>
            </a:r>
          </a:p>
        </p:txBody>
      </p:sp>
    </p:spTree>
    <p:extLst>
      <p:ext uri="{BB962C8B-B14F-4D97-AF65-F5344CB8AC3E}">
        <p14:creationId xmlns:p14="http://schemas.microsoft.com/office/powerpoint/2010/main" val="14160246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1116</Words>
  <Application>Microsoft Office PowerPoint</Application>
  <PresentationFormat>Widescreen</PresentationFormat>
  <Paragraphs>56</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PowerPoint Presentation</vt:lpstr>
      <vt:lpstr>John 15:9-17</vt:lpstr>
      <vt:lpstr>John 15:9-17</vt:lpstr>
      <vt:lpstr>John 15:9-17</vt:lpstr>
      <vt:lpstr>John 15:9-17</vt:lpstr>
      <vt:lpstr>PowerPoint Presentation</vt:lpstr>
      <vt:lpstr>PowerPoint Presentation</vt:lpstr>
      <vt:lpstr>Fruit is the Proof</vt:lpstr>
      <vt:lpstr>John 15:9-10, 12-13</vt:lpstr>
      <vt:lpstr>Fruit is the Proof</vt:lpstr>
      <vt:lpstr>John 15</vt:lpstr>
      <vt:lpstr>John 15</vt:lpstr>
      <vt:lpstr>Fruit is the Proof</vt:lpstr>
      <vt:lpstr>PowerPoint Presentation</vt:lpstr>
      <vt:lpstr>PowerPoint Presentation</vt:lpstr>
      <vt:lpstr>Ephesians 3:16-19</vt:lpstr>
      <vt:lpstr>Zechariah 4:6</vt:lpstr>
      <vt:lpstr>Galatians 5:16-18</vt:lpstr>
      <vt:lpstr>Galatians 5:19-21</vt:lpstr>
      <vt:lpstr>PowerPoint Presentation</vt:lpstr>
      <vt:lpstr>John 15:27</vt:lpstr>
      <vt:lpstr>PowerPoint Presentation</vt:lpstr>
      <vt:lpstr>Galatians 5:22-26</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Chapple</dc:creator>
  <cp:lastModifiedBy>Steve Chapple</cp:lastModifiedBy>
  <cp:revision>2</cp:revision>
  <dcterms:created xsi:type="dcterms:W3CDTF">2021-08-20T14:14:22Z</dcterms:created>
  <dcterms:modified xsi:type="dcterms:W3CDTF">2021-08-20T14:56:41Z</dcterms:modified>
</cp:coreProperties>
</file>