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66" r:id="rId6"/>
    <p:sldId id="263"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0854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CBF420E-023B-4A9A-9ECD-6FB9AEEECA56}"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235418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218136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3576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3431700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68842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1773098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174075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3895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182262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BF420E-023B-4A9A-9ECD-6FB9AEEECA56}" type="datetimeFigureOut">
              <a:rPr lang="en-US" smtClean="0"/>
              <a:t>8/26/2016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63730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BF420E-023B-4A9A-9ECD-6FB9AEEECA56}"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1570693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BF420E-023B-4A9A-9ECD-6FB9AEEECA56}" type="datetimeFigureOut">
              <a:rPr lang="en-US" smtClean="0"/>
              <a:t>8/26/2016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94951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BF420E-023B-4A9A-9ECD-6FB9AEEECA56}" type="datetimeFigureOut">
              <a:rPr lang="en-US" smtClean="0"/>
              <a:t>8/26/2016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151006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F420E-023B-4A9A-9ECD-6FB9AEEECA56}" type="datetimeFigureOut">
              <a:rPr lang="en-US" smtClean="0"/>
              <a:t>8/26/2016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375686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BF420E-023B-4A9A-9ECD-6FB9AEEECA56}"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249474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CBF420E-023B-4A9A-9ECD-6FB9AEEECA56}" type="datetimeFigureOut">
              <a:rPr lang="en-US" smtClean="0"/>
              <a:t>8/26/2016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9F96F-1985-4F57-996A-2AC98902BE22}" type="slidenum">
              <a:rPr lang="en-US" smtClean="0"/>
              <a:t>‹#›</a:t>
            </a:fld>
            <a:endParaRPr lang="en-US"/>
          </a:p>
        </p:txBody>
      </p:sp>
    </p:spTree>
    <p:extLst>
      <p:ext uri="{BB962C8B-B14F-4D97-AF65-F5344CB8AC3E}">
        <p14:creationId xmlns:p14="http://schemas.microsoft.com/office/powerpoint/2010/main" val="247604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CBF420E-023B-4A9A-9ECD-6FB9AEEECA56}" type="datetimeFigureOut">
              <a:rPr lang="en-US" smtClean="0"/>
              <a:t>8/26/2016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AF9F96F-1985-4F57-996A-2AC98902BE22}" type="slidenum">
              <a:rPr lang="en-US" smtClean="0"/>
              <a:t>‹#›</a:t>
            </a:fld>
            <a:endParaRPr lang="en-US"/>
          </a:p>
        </p:txBody>
      </p:sp>
    </p:spTree>
    <p:extLst>
      <p:ext uri="{BB962C8B-B14F-4D97-AF65-F5344CB8AC3E}">
        <p14:creationId xmlns:p14="http://schemas.microsoft.com/office/powerpoint/2010/main" val="27476059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Knowledge of the Holy</a:t>
            </a:r>
          </a:p>
        </p:txBody>
      </p:sp>
      <p:sp>
        <p:nvSpPr>
          <p:cNvPr id="3" name="Subtitle 2"/>
          <p:cNvSpPr>
            <a:spLocks noGrp="1"/>
          </p:cNvSpPr>
          <p:nvPr>
            <p:ph type="subTitle" idx="1"/>
          </p:nvPr>
        </p:nvSpPr>
        <p:spPr/>
        <p:txBody>
          <a:bodyPr/>
          <a:lstStyle/>
          <a:p>
            <a:r>
              <a:rPr lang="en-US" dirty="0"/>
              <a:t>What is your view of God?</a:t>
            </a:r>
          </a:p>
        </p:txBody>
      </p:sp>
    </p:spTree>
    <p:extLst>
      <p:ext uri="{BB962C8B-B14F-4D97-AF65-F5344CB8AC3E}">
        <p14:creationId xmlns:p14="http://schemas.microsoft.com/office/powerpoint/2010/main" val="2068809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Colossians 3:1-4</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If then you have been raised with Christ, seek the things that are above, where Christ is, seated at the right hand of God. 2 Set your minds on things that are above, not on things that are on earth. 3 For you have died, and your life is hidden with Christ in God. 4 When Christ who is your[a] life appears, then you also will appear with him in glory.</a:t>
            </a:r>
          </a:p>
        </p:txBody>
      </p:sp>
    </p:spTree>
    <p:extLst>
      <p:ext uri="{BB962C8B-B14F-4D97-AF65-F5344CB8AC3E}">
        <p14:creationId xmlns:p14="http://schemas.microsoft.com/office/powerpoint/2010/main" val="326526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Hebrews 4:16</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Let us then with confidence draw near to the throne of grace, that we may receive mercy and find grace to help in time of need.</a:t>
            </a:r>
          </a:p>
        </p:txBody>
      </p:sp>
    </p:spTree>
    <p:extLst>
      <p:ext uri="{BB962C8B-B14F-4D97-AF65-F5344CB8AC3E}">
        <p14:creationId xmlns:p14="http://schemas.microsoft.com/office/powerpoint/2010/main" val="320360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Psalm 46:10</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“Be still, and know that I am God.</a:t>
            </a:r>
          </a:p>
          <a:p>
            <a:pPr marL="0" indent="0">
              <a:buNone/>
            </a:pPr>
            <a:r>
              <a:rPr lang="en-US" sz="2800" dirty="0">
                <a:solidFill>
                  <a:schemeClr val="tx1"/>
                </a:solidFill>
              </a:rPr>
              <a:t>    I will be exalted among the nations,</a:t>
            </a:r>
          </a:p>
          <a:p>
            <a:pPr marL="0" indent="0">
              <a:buNone/>
            </a:pPr>
            <a:r>
              <a:rPr lang="en-US" sz="2800" dirty="0">
                <a:solidFill>
                  <a:schemeClr val="tx1"/>
                </a:solidFill>
              </a:rPr>
              <a:t>    I will be exalted in the earth!”</a:t>
            </a:r>
          </a:p>
        </p:txBody>
      </p:sp>
    </p:spTree>
    <p:extLst>
      <p:ext uri="{BB962C8B-B14F-4D97-AF65-F5344CB8AC3E}">
        <p14:creationId xmlns:p14="http://schemas.microsoft.com/office/powerpoint/2010/main" val="59781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Exodus 20:4</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“You shall not make for yourself a carved image, or any likeness of anything that is in heaven above, or that is in the earth beneath, or that is in the water under the earth.”</a:t>
            </a:r>
          </a:p>
        </p:txBody>
      </p:sp>
    </p:spTree>
    <p:extLst>
      <p:ext uri="{BB962C8B-B14F-4D97-AF65-F5344CB8AC3E}">
        <p14:creationId xmlns:p14="http://schemas.microsoft.com/office/powerpoint/2010/main" val="1724808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Romans 1:21-25</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creeping things.</a:t>
            </a:r>
          </a:p>
        </p:txBody>
      </p:sp>
    </p:spTree>
    <p:extLst>
      <p:ext uri="{BB962C8B-B14F-4D97-AF65-F5344CB8AC3E}">
        <p14:creationId xmlns:p14="http://schemas.microsoft.com/office/powerpoint/2010/main" val="211556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Romans 1:21-25</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24 Therefore God gave them up in the lusts of their hearts to impurity, to the dishonoring of their bodies among themselves, 25 because they exchanged the truth about God for a lie and worshiped and served the creature rather than the Creator, who is blessed forever! Amen.</a:t>
            </a:r>
          </a:p>
        </p:txBody>
      </p:sp>
    </p:spTree>
    <p:extLst>
      <p:ext uri="{BB962C8B-B14F-4D97-AF65-F5344CB8AC3E}">
        <p14:creationId xmlns:p14="http://schemas.microsoft.com/office/powerpoint/2010/main" val="244963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Revelation 4:1-11</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After this I looked, and behold, a door standing open in heaven! And the first voice, which I had heard speaking to me like a trumpet, said, “Come up here, and I will show you what must take place after this.” 2 At once I was in the Spirit, and behold, a throne stood in heaven, with one seated on the throne. 3 And he who sat there had the appearance of jasper and carnelian, and around the throne was a rainbow that had the appearance of an emerald.</a:t>
            </a:r>
          </a:p>
        </p:txBody>
      </p:sp>
    </p:spTree>
    <p:extLst>
      <p:ext uri="{BB962C8B-B14F-4D97-AF65-F5344CB8AC3E}">
        <p14:creationId xmlns:p14="http://schemas.microsoft.com/office/powerpoint/2010/main" val="269412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Revelation 4:1-11</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4 Around the throne were twenty-four thrones, and seated on the thrones were twenty-four elders, clothed in white garments, with golden crowns on their heads. 5 From the throne came flashes of lightning, and rumblings[a] and peals of thunder, and before the throne were burning seven torches of fire, which are the seven spirits of God, 6 and before the throne there was as it were a sea of glass, like crystal.</a:t>
            </a:r>
          </a:p>
        </p:txBody>
      </p:sp>
    </p:spTree>
    <p:extLst>
      <p:ext uri="{BB962C8B-B14F-4D97-AF65-F5344CB8AC3E}">
        <p14:creationId xmlns:p14="http://schemas.microsoft.com/office/powerpoint/2010/main" val="364262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Revelation 4:1-11</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And around the throne, on each side of the throne, are four living creatures, full of eyes in front and behind: 7 the first living creature like a lion, the second living creature like an ox, the third living creature with the face of a man, and the fourth living creature like an eagle in flight. 8 And the four living creatures, each of them with six wings, are full of eyes all around and within, and day and night they never cease to say, “Holy, holy, holy, is the Lord God Almighty, who was and is and is to come!”</a:t>
            </a:r>
          </a:p>
        </p:txBody>
      </p:sp>
    </p:spTree>
    <p:extLst>
      <p:ext uri="{BB962C8B-B14F-4D97-AF65-F5344CB8AC3E}">
        <p14:creationId xmlns:p14="http://schemas.microsoft.com/office/powerpoint/2010/main" val="265024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61" y="182618"/>
            <a:ext cx="8534400" cy="1507067"/>
          </a:xfrm>
        </p:spPr>
        <p:txBody>
          <a:bodyPr/>
          <a:lstStyle/>
          <a:p>
            <a:r>
              <a:rPr lang="en-US" dirty="0"/>
              <a:t>Revelation 4:1-11</a:t>
            </a:r>
          </a:p>
        </p:txBody>
      </p:sp>
      <p:sp>
        <p:nvSpPr>
          <p:cNvPr id="3" name="Content Placeholder 2"/>
          <p:cNvSpPr>
            <a:spLocks noGrp="1"/>
          </p:cNvSpPr>
          <p:nvPr>
            <p:ph idx="1"/>
          </p:nvPr>
        </p:nvSpPr>
        <p:spPr>
          <a:xfrm>
            <a:off x="993701" y="1392702"/>
            <a:ext cx="8534400" cy="4765301"/>
          </a:xfrm>
        </p:spPr>
        <p:txBody>
          <a:bodyPr>
            <a:noAutofit/>
          </a:bodyPr>
          <a:lstStyle/>
          <a:p>
            <a:pPr marL="0" indent="0">
              <a:buNone/>
            </a:pPr>
            <a:r>
              <a:rPr lang="en-US" sz="2800" dirty="0">
                <a:solidFill>
                  <a:schemeClr val="tx1"/>
                </a:solidFill>
              </a:rPr>
              <a:t>9 And whenever the living creatures give glory and honor and thanks to him who is seated on the throne, who lives forever and ever, 10 the twenty-four elders fall down before him who is seated on the throne and worship him who lives forever and ever. They cast their crowns before the throne, saying,11 “Worthy are you, our Lord and God, to receive glory and honor and power, for you created all things,  and by your will they existed and were created.”</a:t>
            </a:r>
          </a:p>
        </p:txBody>
      </p:sp>
    </p:spTree>
    <p:extLst>
      <p:ext uri="{BB962C8B-B14F-4D97-AF65-F5344CB8AC3E}">
        <p14:creationId xmlns:p14="http://schemas.microsoft.com/office/powerpoint/2010/main" val="161182426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TM02900771[[fn=Slice]]</Template>
  <TotalTime>18</TotalTime>
  <Words>729</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Slice</vt:lpstr>
      <vt:lpstr>Knowledge of the Holy</vt:lpstr>
      <vt:lpstr>Psalm 46:10</vt:lpstr>
      <vt:lpstr>Exodus 20:4</vt:lpstr>
      <vt:lpstr>Romans 1:21-25</vt:lpstr>
      <vt:lpstr>Romans 1:21-25</vt:lpstr>
      <vt:lpstr>Revelation 4:1-11</vt:lpstr>
      <vt:lpstr>Revelation 4:1-11</vt:lpstr>
      <vt:lpstr>Revelation 4:1-11</vt:lpstr>
      <vt:lpstr>Revelation 4:1-11</vt:lpstr>
      <vt:lpstr>Colossians 3:1-4</vt:lpstr>
      <vt:lpstr>Hebrews 4:16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of the Holy</dc:title>
  <dc:creator>Steve Chapple</dc:creator>
  <cp:lastModifiedBy>Diane Crone</cp:lastModifiedBy>
  <cp:revision>3</cp:revision>
  <dcterms:created xsi:type="dcterms:W3CDTF">2016-08-21T10:45:34Z</dcterms:created>
  <dcterms:modified xsi:type="dcterms:W3CDTF">2016-08-26T13:44:06Z</dcterms:modified>
</cp:coreProperties>
</file>